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04" r:id="rId1"/>
  </p:sldMasterIdLst>
  <p:notesMasterIdLst>
    <p:notesMasterId r:id="rId8"/>
  </p:notesMasterIdLst>
  <p:sldIdLst>
    <p:sldId id="294" r:id="rId2"/>
    <p:sldId id="291" r:id="rId3"/>
    <p:sldId id="293" r:id="rId4"/>
    <p:sldId id="300" r:id="rId5"/>
    <p:sldId id="297" r:id="rId6"/>
    <p:sldId id="299" r:id="rId7"/>
  </p:sldIdLst>
  <p:sldSz cx="9144000" cy="6858000" type="screen4x3"/>
  <p:notesSz cx="6669088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FF9900"/>
    <a:srgbClr val="99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574" autoAdjust="0"/>
  </p:normalViewPr>
  <p:slideViewPr>
    <p:cSldViewPr>
      <p:cViewPr varScale="1">
        <p:scale>
          <a:sx n="69" d="100"/>
          <a:sy n="69" d="100"/>
        </p:scale>
        <p:origin x="16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4444D-F974-403E-B8F6-19E307477B8C}" type="datetimeFigureOut">
              <a:rPr lang="uk-UA" smtClean="0"/>
              <a:pPr/>
              <a:t>19.02.2024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871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86507-E02E-428E-BAA4-041BB70D2F7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68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3200" b="1" dirty="0"/>
              <a:t>Заходи сприяння зайнятості населення</a:t>
            </a:r>
            <a:endParaRPr lang="uk-UA" sz="3200" dirty="0"/>
          </a:p>
        </p:txBody>
      </p:sp>
      <p:pic>
        <p:nvPicPr>
          <p:cNvPr id="4" name="Объект 3" descr="https://www.dcz.gov.ua/sites/default/files/mikrogranty_kroky_2000_x_1200_pyks_1.pn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44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www.dcz.gov.ua/sites/default/files/3313100123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62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s://www.dcz.gov.ua/sites/default/files/kompensaciya_robotodavcyam_za_pracevlashtovanyh_osib_z_invalidnistyu_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54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s://www.dcz.gov.ua/sites/default/files/photo_2023-02-02_14-48-4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06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s://www.dcz.gov.ua/sites/default/files/photo_2023-04-13_18-32-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11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s://www.dcz.gov.ua/sites/default/files/vaucher_na_navchannya_say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36971" cy="65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6223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2807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Georgia</vt:lpstr>
      <vt:lpstr>Trebuchet MS</vt:lpstr>
      <vt:lpstr>Воздушный поток</vt:lpstr>
      <vt:lpstr>Заходи сприяння зайнятості населення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PanasjukOA</dc:creator>
  <cp:lastModifiedBy>Пользователь DELL</cp:lastModifiedBy>
  <cp:revision>299</cp:revision>
  <dcterms:created xsi:type="dcterms:W3CDTF">2021-05-18T09:00:43Z</dcterms:created>
  <dcterms:modified xsi:type="dcterms:W3CDTF">2024-02-19T12:04:01Z</dcterms:modified>
</cp:coreProperties>
</file>